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2" r:id="rId8"/>
    <p:sldId id="264" r:id="rId9"/>
    <p:sldId id="266" r:id="rId10"/>
    <p:sldId id="267" r:id="rId11"/>
    <p:sldId id="268" r:id="rId12"/>
    <p:sldId id="270" r:id="rId13"/>
    <p:sldId id="271" r:id="rId14"/>
    <p:sldId id="273" r:id="rId15"/>
    <p:sldId id="274" r:id="rId16"/>
    <p:sldId id="269" r:id="rId17"/>
    <p:sldId id="275" r:id="rId18"/>
    <p:sldId id="276" r:id="rId19"/>
    <p:sldId id="272" r:id="rId20"/>
    <p:sldId id="265" r:id="rId21"/>
    <p:sldId id="277" r:id="rId22"/>
    <p:sldId id="278" r:id="rId23"/>
    <p:sldId id="280" r:id="rId24"/>
    <p:sldId id="281" r:id="rId25"/>
    <p:sldId id="279" r:id="rId26"/>
    <p:sldId id="282" r:id="rId27"/>
    <p:sldId id="284" r:id="rId28"/>
    <p:sldId id="286" r:id="rId29"/>
    <p:sldId id="287" r:id="rId30"/>
    <p:sldId id="292" r:id="rId31"/>
    <p:sldId id="285" r:id="rId32"/>
    <p:sldId id="283" r:id="rId33"/>
    <p:sldId id="289" r:id="rId34"/>
    <p:sldId id="290" r:id="rId35"/>
    <p:sldId id="291" r:id="rId36"/>
    <p:sldId id="288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52"/>
    <p:restoredTop sz="97152"/>
  </p:normalViewPr>
  <p:slideViewPr>
    <p:cSldViewPr snapToGrid="0" snapToObjects="1">
      <p:cViewPr varScale="1">
        <p:scale>
          <a:sx n="150" d="100"/>
          <a:sy n="150" d="100"/>
        </p:scale>
        <p:origin x="18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晚上没有整理，基本就忘了当天的内容了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2020.09.04</a:t>
            </a:r>
            <a:r>
              <a:rPr kumimoji="1" lang="zh-CN" altLang="en-US" dirty="0"/>
              <a:t> 内存磁盘网络与</a:t>
            </a:r>
            <a:r>
              <a:rPr kumimoji="1" lang="en-US" altLang="zh-CN" dirty="0"/>
              <a:t>IO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6383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C33C444-97FB-B148-A21A-7549296E7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886" y="1399659"/>
            <a:ext cx="6492182" cy="3759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B756688-4A18-D342-91B3-1F3E24ADD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900" y="287867"/>
            <a:ext cx="3484236" cy="175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46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0F692F-B22C-9E4B-88BD-A80DE08C5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819" y="743215"/>
            <a:ext cx="6563263" cy="442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103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66E9B8-9FA1-C647-AC93-53BB7DEEE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31" y="588963"/>
            <a:ext cx="6849533" cy="27979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4F4473C-9087-E14B-91E6-2202C2A05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624" y="3386919"/>
            <a:ext cx="7408333" cy="342045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32E02BB-F38E-2647-AD08-62709ECE6504}"/>
              </a:ext>
            </a:extLst>
          </p:cNvPr>
          <p:cNvSpPr txBox="1"/>
          <p:nvPr/>
        </p:nvSpPr>
        <p:spPr>
          <a:xfrm>
            <a:off x="7593118" y="936096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关于分区容忍性？</a:t>
            </a:r>
            <a:r>
              <a:rPr kumimoji="1" lang="en-US" altLang="zh-CN" dirty="0">
                <a:solidFill>
                  <a:schemeClr val="bg1"/>
                </a:solidFill>
              </a:rPr>
              <a:t>50-&gt;55min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7898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en-US" altLang="zh-CN" dirty="0">
                <a:solidFill>
                  <a:schemeClr val="bg1"/>
                </a:solidFill>
              </a:rPr>
              <a:t> sentinel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1244601"/>
            <a:ext cx="8791575" cy="524086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F87E617-ADBE-2245-8B88-8050DB6AD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33" y="1344348"/>
            <a:ext cx="6535700" cy="385891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B55DE4B-E8F1-0445-9866-267686D1300C}"/>
              </a:ext>
            </a:extLst>
          </p:cNvPr>
          <p:cNvSpPr txBox="1"/>
          <p:nvPr/>
        </p:nvSpPr>
        <p:spPr>
          <a:xfrm>
            <a:off x="7063804" y="1591734"/>
            <a:ext cx="2816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Sentinel: 50-&gt;2.00~2.24min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4754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8C87A1-510D-6B43-A879-01418352D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434" y="816909"/>
            <a:ext cx="2586567" cy="389698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864C037-2103-0145-BE04-44B4E12108FE}"/>
              </a:ext>
            </a:extLst>
          </p:cNvPr>
          <p:cNvSpPr txBox="1"/>
          <p:nvPr/>
        </p:nvSpPr>
        <p:spPr>
          <a:xfrm>
            <a:off x="6985000" y="1473200"/>
            <a:ext cx="150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Spring.io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redis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6791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913D377-9331-5048-93CA-24502D99C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7" y="0"/>
            <a:ext cx="8322733" cy="44849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3B35679-F3ED-B447-9AF3-D056871F5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3599006"/>
            <a:ext cx="8060268" cy="346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48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AF4F67-AE9B-2B4C-A310-B823C9EB3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042" y="927630"/>
            <a:ext cx="8557559" cy="466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23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37F803-D4AA-0047-9EC1-7057AB44F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181" y="924428"/>
            <a:ext cx="8155219" cy="481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48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 fontScale="90000"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Predixy</a:t>
            </a:r>
            <a:r>
              <a:rPr kumimoji="1" lang="en-US" altLang="zh-CN" dirty="0">
                <a:solidFill>
                  <a:schemeClr val="bg1"/>
                </a:solidFill>
              </a:rPr>
              <a:t>/</a:t>
            </a:r>
            <a:r>
              <a:rPr kumimoji="1" lang="en-US" altLang="zh-CN" dirty="0" err="1">
                <a:solidFill>
                  <a:schemeClr val="bg1"/>
                </a:solidFill>
              </a:rPr>
              <a:t>twemty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zh-CN" altLang="en-US" dirty="0">
                <a:solidFill>
                  <a:schemeClr val="bg1"/>
                </a:solidFill>
              </a:rPr>
              <a:t>集群代理方案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捷径： </a:t>
            </a:r>
            <a:r>
              <a:rPr kumimoji="1" lang="en-US" altLang="zh-CN" dirty="0" err="1"/>
              <a:t>github</a:t>
            </a:r>
            <a:r>
              <a:rPr kumimoji="1" lang="en-US" altLang="zh-CN" dirty="0"/>
              <a:t> + </a:t>
            </a:r>
            <a:r>
              <a:rPr kumimoji="1" lang="zh-CN" altLang="en-US" dirty="0"/>
              <a:t>官方文档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2020.09.10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4350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2020.09.10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8130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303867"/>
            <a:ext cx="10256309" cy="82973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Redis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list</a:t>
            </a:r>
            <a:r>
              <a:rPr kumimoji="1" lang="zh-CN" altLang="en-US" dirty="0"/>
              <a:t> </a:t>
            </a:r>
            <a:r>
              <a:rPr kumimoji="1" lang="en-US" altLang="zh-CN" dirty="0"/>
              <a:t>hash</a:t>
            </a:r>
            <a:r>
              <a:rPr kumimoji="1" lang="zh-CN" altLang="en-US" dirty="0"/>
              <a:t> </a:t>
            </a:r>
            <a:r>
              <a:rPr kumimoji="1" lang="en-US" altLang="zh-CN" dirty="0"/>
              <a:t>sorted-set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133601"/>
            <a:ext cx="8791575" cy="4351866"/>
          </a:xfrm>
        </p:spPr>
        <p:txBody>
          <a:bodyPr>
            <a:normAutofit/>
          </a:bodyPr>
          <a:lstStyle/>
          <a:p>
            <a:r>
              <a:rPr kumimoji="1" lang="en-US" altLang="zh-CN" dirty="0" err="1"/>
              <a:t>Srandmember</a:t>
            </a:r>
            <a:endParaRPr kumimoji="1" lang="en-US" altLang="zh-CN" dirty="0"/>
          </a:p>
          <a:p>
            <a:r>
              <a:rPr kumimoji="1" lang="en-US" altLang="zh-CN" dirty="0" err="1"/>
              <a:t>Sdiff</a:t>
            </a:r>
            <a:endParaRPr kumimoji="1" lang="en-US" altLang="zh-CN" dirty="0"/>
          </a:p>
          <a:p>
            <a:r>
              <a:rPr kumimoji="1" lang="en-US" altLang="zh-CN" dirty="0" err="1"/>
              <a:t>Spop</a:t>
            </a:r>
            <a:endParaRPr kumimoji="1" lang="en-US" altLang="zh-CN" dirty="0"/>
          </a:p>
          <a:p>
            <a:r>
              <a:rPr kumimoji="1" lang="en-US" altLang="zh-CN" dirty="0" err="1"/>
              <a:t>Sorted_set</a:t>
            </a:r>
            <a:endParaRPr kumimoji="1" lang="en-US" altLang="zh-CN" dirty="0"/>
          </a:p>
          <a:p>
            <a:r>
              <a:rPr kumimoji="1" lang="en-US" altLang="zh-CN" dirty="0" err="1"/>
              <a:t>Skip_list</a:t>
            </a:r>
            <a:endParaRPr kumimoji="1" lang="en-US" altLang="zh-CN" dirty="0"/>
          </a:p>
          <a:p>
            <a:r>
              <a:rPr kumimoji="1" lang="en-US" altLang="zh-CN" dirty="0"/>
              <a:t>Help @</a:t>
            </a:r>
            <a:r>
              <a:rPr kumimoji="1" lang="en-US" altLang="zh-CN" dirty="0" err="1"/>
              <a:t>sort_set</a:t>
            </a:r>
            <a:r>
              <a:rPr kumimoji="1" lang="en-US" altLang="zh-CN" dirty="0"/>
              <a:t>       </a:t>
            </a:r>
            <a:r>
              <a:rPr kumimoji="1" lang="en-US" altLang="zh-CN" dirty="0" err="1"/>
              <a:t>skiplist</a:t>
            </a:r>
            <a:endParaRPr kumimoji="1" lang="en-US" altLang="zh-CN" dirty="0"/>
          </a:p>
          <a:p>
            <a:r>
              <a:rPr kumimoji="1" lang="en-US" altLang="zh-CN" dirty="0"/>
              <a:t>Help @set</a:t>
            </a:r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2020.09.07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6805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官方集群方案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E43586-EFBA-6448-A3BC-D6DE73342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565" y="2043647"/>
            <a:ext cx="7486776" cy="46143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C7E450-8171-3840-A21F-199AF27EA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341" y="2043647"/>
            <a:ext cx="3687233" cy="36612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F60DC44-762D-D447-A6DE-563DE636F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341" y="5704914"/>
            <a:ext cx="3449242" cy="130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68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1387FD0-AFB8-C749-830B-FB7CD677E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82" y="867908"/>
            <a:ext cx="4991100" cy="34256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088A45-887F-E847-8669-4F3E16D0B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682" y="1073164"/>
            <a:ext cx="5868534" cy="466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45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5557F3-BEF6-7041-8240-7D77FF47B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924" y="812774"/>
            <a:ext cx="574388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8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6294F3-3965-A14E-8CC7-0ED019896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61" y="0"/>
            <a:ext cx="8799429" cy="52154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AB3ED71-DF97-C04C-935E-8D30A44C2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155" y="4350814"/>
            <a:ext cx="7340557" cy="184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314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D25878B-5455-4544-BB30-1CB9E08EE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13" y="887400"/>
            <a:ext cx="6277387" cy="43566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7ECDC9E-D85C-954A-865B-0CC64F9D6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333" y="982903"/>
            <a:ext cx="5520267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7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02A73A-7154-D841-A8F2-848F4BC14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734" y="1028582"/>
            <a:ext cx="6627292" cy="237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08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Java </a:t>
            </a:r>
            <a:r>
              <a:rPr kumimoji="1" lang="en-US" altLang="zh-CN" dirty="0" err="1">
                <a:solidFill>
                  <a:schemeClr val="bg1"/>
                </a:solidFill>
              </a:rPr>
              <a:t>api</a:t>
            </a:r>
            <a:r>
              <a:rPr kumimoji="1" lang="zh-CN" altLang="en-US" dirty="0">
                <a:solidFill>
                  <a:schemeClr val="bg1"/>
                </a:solidFill>
              </a:rPr>
              <a:t>接口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22A3361-8896-1E45-8315-33956A121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700" y="5016500"/>
            <a:ext cx="3860226" cy="9863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43ECBE1-EA4E-904A-8BAD-2ACE8A3C2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333" y="2047761"/>
            <a:ext cx="7019154" cy="257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68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pub/sub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pub/sub</a:t>
            </a:r>
            <a:r>
              <a:rPr kumimoji="1" lang="zh-CN" altLang="en-US" dirty="0">
                <a:solidFill>
                  <a:schemeClr val="bg1"/>
                </a:solidFill>
              </a:rPr>
              <a:t> 实现聊天室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9328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12 </a:t>
            </a:r>
            <a:r>
              <a:rPr kumimoji="1" lang="zh-CN" altLang="en-US" dirty="0"/>
              <a:t>比较遗憾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13</a:t>
            </a:r>
            <a:r>
              <a:rPr kumimoji="1" lang="zh-CN" altLang="en-US" dirty="0"/>
              <a:t> 也比较遗憾没有内容，其实车上是可以的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158999" y="614383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12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6933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Lets go.   zookeeper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每个节点数据最大</a:t>
            </a:r>
            <a:r>
              <a:rPr kumimoji="1" lang="en-US" altLang="zh-CN" dirty="0"/>
              <a:t>1(4</a:t>
            </a:r>
            <a:r>
              <a:rPr kumimoji="1" lang="zh-CN" altLang="en-US" dirty="0"/>
              <a:t>？</a:t>
            </a:r>
            <a:r>
              <a:rPr kumimoji="1" lang="en-US" altLang="zh-CN" dirty="0"/>
              <a:t>)</a:t>
            </a:r>
            <a:r>
              <a:rPr kumimoji="1" lang="zh-CN" altLang="en-US" dirty="0"/>
              <a:t>兆：网络传输，通信更快，保证高速。使用</a:t>
            </a:r>
            <a:r>
              <a:rPr kumimoji="1" lang="en-US" altLang="zh-CN" dirty="0" err="1"/>
              <a:t>zk</a:t>
            </a:r>
            <a:r>
              <a:rPr kumimoji="1" lang="zh-CN" altLang="en-US" dirty="0"/>
              <a:t>时的场景需要时，读写比高： 很多读，少量写，不然可能就不是</a:t>
            </a:r>
            <a:r>
              <a:rPr kumimoji="1" lang="en-US" altLang="zh-CN" dirty="0" err="1"/>
              <a:t>zk</a:t>
            </a:r>
            <a:r>
              <a:rPr kumimoji="1" lang="zh-CN" altLang="en-US" dirty="0"/>
              <a:t>的最佳使用场景。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高可用意味着，主从同步迅速，所以</a:t>
            </a:r>
            <a:r>
              <a:rPr kumimoji="1" lang="en-US" altLang="zh-CN" dirty="0" err="1"/>
              <a:t>zk</a:t>
            </a:r>
            <a:r>
              <a:rPr kumimoji="1" lang="zh-CN" altLang="en-US" dirty="0"/>
              <a:t>限制节点数据量， 保证速度，提高同步速度，从而提高可用性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14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1390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Transation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Pubsub</a:t>
            </a:r>
            <a:r>
              <a:rPr kumimoji="1" lang="en-US" altLang="zh-CN" dirty="0"/>
              <a:t>/</a:t>
            </a:r>
            <a:r>
              <a:rPr kumimoji="1" lang="zh-CN" altLang="en-US" dirty="0"/>
              <a:t>消息订阅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Pipeline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事务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Watch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Muti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discard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Exec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Bloom.so</a:t>
            </a:r>
            <a:r>
              <a:rPr kumimoji="1" lang="en-US" altLang="zh-CN" dirty="0"/>
              <a:t> </a:t>
            </a:r>
            <a:r>
              <a:rPr kumimoji="1" lang="zh-CN" altLang="en-US" dirty="0"/>
              <a:t>安装 启动 使用 算法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缓存淘汰算法：主动：定时随机</a:t>
            </a:r>
            <a:r>
              <a:rPr kumimoji="1" lang="en-US" altLang="zh-CN" dirty="0"/>
              <a:t>20key</a:t>
            </a:r>
            <a:r>
              <a:rPr kumimoji="1" lang="zh-CN" altLang="en-US" dirty="0"/>
              <a:t>，有</a:t>
            </a:r>
            <a:r>
              <a:rPr kumimoji="1" lang="en-US" altLang="zh-CN" dirty="0"/>
              <a:t>25%</a:t>
            </a:r>
            <a:r>
              <a:rPr kumimoji="1" lang="zh-CN" altLang="en-US" dirty="0"/>
              <a:t>过期，再次随机 被动：客户端访问时，校验过期，删除，返回</a:t>
            </a:r>
            <a:r>
              <a:rPr kumimoji="1" lang="en-US" altLang="zh-CN" dirty="0"/>
              <a:t>key</a:t>
            </a:r>
            <a:r>
              <a:rPr kumimoji="1" lang="zh-CN" altLang="en-US" dirty="0"/>
              <a:t>过期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2020.09.07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6161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14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9101563-447A-1146-8792-1958A7D751B9}"/>
              </a:ext>
            </a:extLst>
          </p:cNvPr>
          <p:cNvSpPr txBox="1"/>
          <p:nvPr/>
        </p:nvSpPr>
        <p:spPr>
          <a:xfrm>
            <a:off x="9914467" y="745067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55:</a:t>
            </a:r>
            <a:r>
              <a:rPr kumimoji="1" lang="zh-CN" altLang="en-US" dirty="0"/>
              <a:t> </a:t>
            </a:r>
            <a:r>
              <a:rPr kumimoji="1" lang="en-US" altLang="zh-CN" dirty="0"/>
              <a:t>1.03: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zk</a:t>
            </a:r>
            <a:r>
              <a:rPr kumimoji="1" lang="zh-CN" altLang="en-US" dirty="0"/>
              <a:t>安装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DE311D-207C-2840-8468-FC8B79924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4" y="1164696"/>
            <a:ext cx="3409950" cy="128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07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7678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2630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28953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95878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41435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079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内存数据持久化概念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命令行；管道重新启动进程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004B314-F235-5543-9A1C-3D642B8BE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226" y="3168637"/>
            <a:ext cx="6434508" cy="349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47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A17504E-CE44-CF42-84FB-A29B6BBD4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4" y="887401"/>
            <a:ext cx="6965906" cy="3989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2C888C2-BD75-9A4C-90CC-1B7579CF5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7927" y="2396067"/>
            <a:ext cx="2305140" cy="255181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10ED0AB-F345-D04B-A957-8E51DB9DB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185" y="4682067"/>
            <a:ext cx="5732424" cy="234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23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64C4C9-0D6B-A54C-814F-209683564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933" y="149424"/>
            <a:ext cx="4114612" cy="25632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561CAF-F559-2848-B835-3CA02D1C6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2707"/>
            <a:ext cx="9736667" cy="34422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2BCB11F-A8A0-6843-AD91-3660306D4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406" y="2712707"/>
            <a:ext cx="3848100" cy="344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18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Redis</a:t>
            </a:r>
            <a:r>
              <a:rPr kumimoji="1" lang="zh-CN" altLang="en-US" dirty="0"/>
              <a:t> 实现：调用系统调用</a:t>
            </a:r>
            <a:r>
              <a:rPr kumimoji="1" lang="en-US" altLang="zh-CN" dirty="0"/>
              <a:t>fork</a:t>
            </a:r>
            <a:r>
              <a:rPr kumimoji="1" lang="zh-CN" altLang="en-US" dirty="0"/>
              <a:t>（）通过 </a:t>
            </a:r>
            <a:r>
              <a:rPr kumimoji="1" lang="en-US" altLang="zh-CN" dirty="0"/>
              <a:t>copy-on-write</a:t>
            </a:r>
            <a:r>
              <a:rPr kumimoji="1" lang="zh-CN" altLang="en-US" dirty="0"/>
              <a:t>机制实现</a:t>
            </a:r>
            <a:r>
              <a:rPr kumimoji="1" lang="en-US" altLang="zh-CN" dirty="0" err="1"/>
              <a:t>rdb</a:t>
            </a:r>
            <a:r>
              <a:rPr kumimoji="1" lang="zh-CN" altLang="en-US" dirty="0"/>
              <a:t>数据持久化，快速，准确，数据不会覆盖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FEB1059-3305-1C45-B36B-5092E10B6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33" y="2969606"/>
            <a:ext cx="6354233" cy="28418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F9082F8-8FFF-E241-9808-80563FF39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435" y="2969605"/>
            <a:ext cx="5719232" cy="30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846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FC7993-402E-124A-A970-14EEC80EC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314" y="172465"/>
            <a:ext cx="3924300" cy="22414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D9867D2-4B5A-7A41-8EAA-4339423EC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80" y="2759475"/>
            <a:ext cx="7488768" cy="30895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3E5F7F7-4A95-104B-8680-817FEF497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120" y="3363770"/>
            <a:ext cx="4884687" cy="203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94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C261DE-AF37-6E4E-91E1-2594ECE8E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183" y="1938867"/>
            <a:ext cx="7660217" cy="244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123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电路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电路</Template>
  <TotalTime>14891</TotalTime>
  <Words>393</Words>
  <Application>Microsoft Macintosh PowerPoint</Application>
  <PresentationFormat>宽屏</PresentationFormat>
  <Paragraphs>217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1" baseType="lpstr">
      <vt:lpstr>宋体</vt:lpstr>
      <vt:lpstr>Arial</vt:lpstr>
      <vt:lpstr>Trebuchet MS</vt:lpstr>
      <vt:lpstr>Tw Cen MT</vt:lpstr>
      <vt:lpstr>电路</vt:lpstr>
      <vt:lpstr>晚上没有整理，基本就忘了当天的内容了</vt:lpstr>
      <vt:lpstr>Redis的Set list hash sorted-set</vt:lpstr>
      <vt:lpstr>redis Transation</vt:lpstr>
      <vt:lpstr>Redis Rdb aof </vt:lpstr>
      <vt:lpstr>Redis Rdb aof </vt:lpstr>
      <vt:lpstr>Redis Rdb aof </vt:lpstr>
      <vt:lpstr>Redis Rdb aof </vt:lpstr>
      <vt:lpstr>Redis Rdb aof </vt:lpstr>
      <vt:lpstr>Redis  </vt:lpstr>
      <vt:lpstr>Redis 集群</vt:lpstr>
      <vt:lpstr>Redis 集群</vt:lpstr>
      <vt:lpstr>Redis 集群</vt:lpstr>
      <vt:lpstr>Redis sentinel</vt:lpstr>
      <vt:lpstr>Redis </vt:lpstr>
      <vt:lpstr>Redis 集群</vt:lpstr>
      <vt:lpstr>Redis 集群</vt:lpstr>
      <vt:lpstr>Redis 集群</vt:lpstr>
      <vt:lpstr>Predixy/twemty 集群代理方案</vt:lpstr>
      <vt:lpstr>Redis 集群</vt:lpstr>
      <vt:lpstr>Redis 官方集群方案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Java api接口</vt:lpstr>
      <vt:lpstr>Redis pub/sub</vt:lpstr>
      <vt:lpstr>PowerPoint 演示文稿</vt:lpstr>
      <vt:lpstr>Lets go.   zookeeper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101</cp:revision>
  <dcterms:created xsi:type="dcterms:W3CDTF">2020-09-04T00:32:40Z</dcterms:created>
  <dcterms:modified xsi:type="dcterms:W3CDTF">2020-09-14T09:24:40Z</dcterms:modified>
</cp:coreProperties>
</file>